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3"/>
  </p:handoutMasterIdLst>
  <p:sldIdLst>
    <p:sldId id="256" r:id="rId2"/>
    <p:sldId id="271" r:id="rId3"/>
    <p:sldId id="273" r:id="rId4"/>
    <p:sldId id="270" r:id="rId5"/>
    <p:sldId id="258" r:id="rId6"/>
    <p:sldId id="266" r:id="rId7"/>
    <p:sldId id="267" r:id="rId8"/>
    <p:sldId id="268" r:id="rId9"/>
    <p:sldId id="265" r:id="rId10"/>
    <p:sldId id="269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0" y="4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8A6E17-DF71-45DC-897D-141CBEF3E5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F2DA0-BA02-48EF-A425-EBC5064E4F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3E527-CDD0-4816-A580-F052CFC38470}" type="datetimeFigureOut">
              <a:rPr lang="en-GB" smtClean="0"/>
              <a:pPr/>
              <a:t>06/03/2018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0976E-1113-41F3-ACEA-8D9FC82185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EB28E-7D82-4392-8CB1-5167AC8AB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3C2F6-087A-4BDA-9BF5-12260D34E4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347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fld id="{B61BEF0D-F0BB-DE4B-95CE-6DB70DBA9567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DS-Digital" pitchFamily="2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DS-Digital" pitchFamily="2" charset="0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DS-Digital" pitchFamily="2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latin typeface="DS-Digital" pitchFamily="2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DS-Digital" pitchFamily="2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19" y="568475"/>
            <a:ext cx="8534400" cy="1507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1555" y="2179865"/>
            <a:ext cx="8534400" cy="3615267"/>
          </a:xfrm>
          <a:blipFill>
            <a:blip r:embed="rId3"/>
            <a:stretch>
              <a:fillRect/>
            </a:stretch>
          </a:blipFill>
        </p:spPr>
        <p:txBody>
          <a:bodyPr anchor="t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DS-Digital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DS-Digital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C835-F3C4-419B-A56D-CCFCAB33E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6 Group 3 </a:t>
            </a:r>
            <a:br>
              <a:rPr lang="en-GB" dirty="0"/>
            </a:br>
            <a:r>
              <a:rPr lang="en-GB" dirty="0"/>
              <a:t>Beta Presentation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7F7A5-82A0-484E-BA86-D07994D0AB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River Chick </a:t>
            </a:r>
          </a:p>
          <a:p>
            <a:r>
              <a:rPr lang="en-GB" dirty="0">
                <a:solidFill>
                  <a:schemeClr val="tx1"/>
                </a:solidFill>
              </a:rPr>
              <a:t>Michael Curtis </a:t>
            </a:r>
          </a:p>
          <a:p>
            <a:r>
              <a:rPr lang="en-GB" dirty="0">
                <a:solidFill>
                  <a:schemeClr val="tx1"/>
                </a:solidFill>
              </a:rPr>
              <a:t>Ryan Manthorp </a:t>
            </a:r>
          </a:p>
          <a:p>
            <a:r>
              <a:rPr lang="en-GB" dirty="0">
                <a:solidFill>
                  <a:schemeClr val="tx1"/>
                </a:solidFill>
              </a:rPr>
              <a:t>Ogheneochuko Ideh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881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Store UI</a:t>
            </a:r>
          </a:p>
        </p:txBody>
      </p:sp>
      <p:pic>
        <p:nvPicPr>
          <p:cNvPr id="30722" name="Picture 2" descr="Store UI mocku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2569" y="551793"/>
            <a:ext cx="7849803" cy="5549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80783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98DD-990C-4CE4-8F75-81D47857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F1DBF-397E-4798-AD73-E6B77B1C7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order to put more work into coding we are changing game engine</a:t>
            </a:r>
          </a:p>
          <a:p>
            <a:endParaRPr lang="en-GB" dirty="0"/>
          </a:p>
          <a:p>
            <a:r>
              <a:rPr lang="en-GB" dirty="0"/>
              <a:t>We are moving from Unity to Unreal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Significant Progress has already been made in unreal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CA23A-609D-47FF-9A5E-BF3E5E117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19" t="8561" r="27959" b="11710"/>
          <a:stretch/>
        </p:blipFill>
        <p:spPr>
          <a:xfrm>
            <a:off x="8089130" y="3149543"/>
            <a:ext cx="3168571" cy="335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7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FE0F-A1A1-48BC-9092-0A01DF07C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Pocket Planets: Game specification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6837D-5425-4E86-B4F5-57BC811AB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u="sng" dirty="0"/>
              <a:t>Projected Demographic</a:t>
            </a:r>
            <a:br>
              <a:rPr lang="en-GB" dirty="0"/>
            </a:br>
            <a:r>
              <a:rPr lang="en-GB" dirty="0"/>
              <a:t>	16+/Students, commuters </a:t>
            </a:r>
          </a:p>
          <a:p>
            <a:pPr marL="0" indent="0">
              <a:buNone/>
            </a:pPr>
            <a:r>
              <a:rPr lang="en-GB" dirty="0"/>
              <a:t>	Casual &amp; Achieving Players (Bartle, 1996)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 descr="Image result for teenage male student">
            <a:extLst>
              <a:ext uri="{FF2B5EF4-FFF2-40B4-BE49-F238E27FC236}">
                <a16:creationId xmlns:a16="http://schemas.microsoft.com/office/drawing/2014/main" id="{8A879428-F66B-495F-8E17-C499FF965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273" y="3952311"/>
            <a:ext cx="1125894" cy="168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55061F-139E-42B1-90B6-CC72A5BB938F}"/>
              </a:ext>
            </a:extLst>
          </p:cNvPr>
          <p:cNvSpPr txBox="1"/>
          <p:nvPr/>
        </p:nvSpPr>
        <p:spPr>
          <a:xfrm>
            <a:off x="1095552" y="3530818"/>
            <a:ext cx="2654591" cy="369332"/>
          </a:xfrm>
          <a:prstGeom prst="rect">
            <a:avLst/>
          </a:prstGeom>
          <a:solidFill>
            <a:schemeClr val="lt1">
              <a:alpha val="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Player Psychograph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36534-18AB-429D-9C49-A44CDDD1EE71}"/>
              </a:ext>
            </a:extLst>
          </p:cNvPr>
          <p:cNvSpPr txBox="1"/>
          <p:nvPr/>
        </p:nvSpPr>
        <p:spPr>
          <a:xfrm>
            <a:off x="4236098" y="3921902"/>
            <a:ext cx="3993502" cy="1754326"/>
          </a:xfrm>
          <a:prstGeom prst="rect">
            <a:avLst/>
          </a:prstGeom>
          <a:solidFill>
            <a:schemeClr val="lt1">
              <a:alpha val="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Marc age 17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College student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Commutes everyday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Interest in Sci fi &amp; Management games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Low personal income </a:t>
            </a:r>
          </a:p>
        </p:txBody>
      </p:sp>
    </p:spTree>
    <p:extLst>
      <p:ext uri="{BB962C8B-B14F-4D97-AF65-F5344CB8AC3E}">
        <p14:creationId xmlns:p14="http://schemas.microsoft.com/office/powerpoint/2010/main" val="36896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FE0F-A1A1-48BC-9092-0A01DF07C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Pocket Planets: Game specification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6837D-5425-4E86-B4F5-57BC811AB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55" y="2179865"/>
            <a:ext cx="8534400" cy="3615267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u="sng" dirty="0"/>
              <a:t>Genre</a:t>
            </a:r>
            <a:br>
              <a:rPr lang="en-GB" dirty="0"/>
            </a:br>
            <a:r>
              <a:rPr lang="en-GB" dirty="0"/>
              <a:t>	Managerial </a:t>
            </a:r>
          </a:p>
          <a:p>
            <a:pPr marL="0" indent="0">
              <a:buNone/>
            </a:pPr>
            <a:r>
              <a:rPr lang="en-GB" dirty="0"/>
              <a:t>	Idle</a:t>
            </a:r>
          </a:p>
          <a:p>
            <a:endParaRPr lang="en-GB" dirty="0"/>
          </a:p>
          <a:p>
            <a:r>
              <a:rPr lang="en-GB" u="sng" dirty="0"/>
              <a:t>Platform</a:t>
            </a:r>
            <a:br>
              <a:rPr lang="en-GB" u="sng" dirty="0"/>
            </a:br>
            <a:r>
              <a:rPr lang="en-GB" dirty="0"/>
              <a:t>Android, IOS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3122A-64F9-440C-ACA4-AD11A3BE53AB}"/>
              </a:ext>
            </a:extLst>
          </p:cNvPr>
          <p:cNvSpPr txBox="1"/>
          <p:nvPr/>
        </p:nvSpPr>
        <p:spPr>
          <a:xfrm>
            <a:off x="5061062" y="2681732"/>
            <a:ext cx="2654591" cy="369332"/>
          </a:xfrm>
          <a:prstGeom prst="rect">
            <a:avLst/>
          </a:prstGeom>
          <a:solidFill>
            <a:schemeClr val="lt1">
              <a:alpha val="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Similar Titles </a:t>
            </a:r>
          </a:p>
        </p:txBody>
      </p:sp>
      <p:pic>
        <p:nvPicPr>
          <p:cNvPr id="2050" name="Picture 2" descr="Image result for fallout shelter">
            <a:extLst>
              <a:ext uri="{FF2B5EF4-FFF2-40B4-BE49-F238E27FC236}">
                <a16:creationId xmlns:a16="http://schemas.microsoft.com/office/drawing/2014/main" id="{115E50B0-5EA6-41D7-97E0-409956D2D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26" y="3109473"/>
            <a:ext cx="1956871" cy="11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iny tower">
            <a:extLst>
              <a:ext uri="{FF2B5EF4-FFF2-40B4-BE49-F238E27FC236}">
                <a16:creationId xmlns:a16="http://schemas.microsoft.com/office/drawing/2014/main" id="{1B834593-0EB8-45AB-BFBB-58369AB03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98" y="3109474"/>
            <a:ext cx="1834936" cy="11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301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810CA4-8FF2-44A5-B48E-33C2EABB0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69" t="16530" r="22137" b="11021"/>
          <a:stretch/>
        </p:blipFill>
        <p:spPr>
          <a:xfrm>
            <a:off x="7903759" y="3592309"/>
            <a:ext cx="3907714" cy="30511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35" y="491334"/>
            <a:ext cx="8534400" cy="1507067"/>
          </a:xfrm>
        </p:spPr>
        <p:txBody>
          <a:bodyPr/>
          <a:lstStyle/>
          <a:p>
            <a:r>
              <a:rPr lang="en-GB" dirty="0"/>
              <a:t>Video Footage</a:t>
            </a:r>
          </a:p>
        </p:txBody>
      </p:sp>
    </p:spTree>
    <p:extLst>
      <p:ext uri="{BB962C8B-B14F-4D97-AF65-F5344CB8AC3E}">
        <p14:creationId xmlns:p14="http://schemas.microsoft.com/office/powerpoint/2010/main" val="1980783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Beta 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/>
              <a:t>Resource Management 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Fling asteroids to gain wealth and lose population.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Gain population and faith overtime.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Population and Faith increases over time. 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Faith grows faster when wealth and population are balanced.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4657F-BF77-4612-9EEE-F6EA1B0E7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536" y="1477860"/>
            <a:ext cx="2205745" cy="4437748"/>
          </a:xfrm>
          <a:prstGeom prst="rect">
            <a:avLst/>
          </a:prstGeom>
        </p:spPr>
      </p:pic>
      <p:pic>
        <p:nvPicPr>
          <p:cNvPr id="6" name="Picture 4" descr="Image result for Android phones png">
            <a:extLst>
              <a:ext uri="{FF2B5EF4-FFF2-40B4-BE49-F238E27FC236}">
                <a16:creationId xmlns:a16="http://schemas.microsoft.com/office/drawing/2014/main" id="{F9065EB3-70C2-4740-AB45-2197984F05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2" r="25707" b="-1137"/>
          <a:stretch/>
        </p:blipFill>
        <p:spPr bwMode="auto">
          <a:xfrm>
            <a:off x="9242537" y="1393885"/>
            <a:ext cx="2373741" cy="488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783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/>
              <a:t>Asteroid Chain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Shows all upcoming asteroids.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See values of incoming asteroids.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Informs player of duration before arrival.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7A402-0C3B-45BA-BC16-05CE1CE7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117" y="1571310"/>
            <a:ext cx="2223328" cy="4367548"/>
          </a:xfrm>
          <a:prstGeom prst="rect">
            <a:avLst/>
          </a:prstGeom>
        </p:spPr>
      </p:pic>
      <p:pic>
        <p:nvPicPr>
          <p:cNvPr id="5" name="Picture 4" descr="Image result for Android phones png">
            <a:extLst>
              <a:ext uri="{FF2B5EF4-FFF2-40B4-BE49-F238E27FC236}">
                <a16:creationId xmlns:a16="http://schemas.microsoft.com/office/drawing/2014/main" id="{FCA384ED-76D2-489F-9304-DA5EA0AAA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2" r="25707" b="-1137"/>
          <a:stretch/>
        </p:blipFill>
        <p:spPr bwMode="auto">
          <a:xfrm>
            <a:off x="9241910" y="1366522"/>
            <a:ext cx="2373741" cy="497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783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/>
              <a:t>Store/Gacha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Spend Faith to recieve a random vanity item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Buy cosmic dust with real money to buy specific items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Customize the planet with vanity items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98598F-E6AD-48DA-ABCB-DF6E633E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248" y="1396478"/>
            <a:ext cx="2244991" cy="4398654"/>
          </a:xfrm>
          <a:prstGeom prst="rect">
            <a:avLst/>
          </a:prstGeom>
        </p:spPr>
      </p:pic>
      <p:pic>
        <p:nvPicPr>
          <p:cNvPr id="6" name="Picture 4" descr="Image result for Android phones png">
            <a:extLst>
              <a:ext uri="{FF2B5EF4-FFF2-40B4-BE49-F238E27FC236}">
                <a16:creationId xmlns:a16="http://schemas.microsoft.com/office/drawing/2014/main" id="{04F4A708-8ED1-4B99-8AF2-1971FE59A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2" r="25707" b="-1137"/>
          <a:stretch/>
        </p:blipFill>
        <p:spPr bwMode="auto">
          <a:xfrm>
            <a:off x="9185955" y="1282061"/>
            <a:ext cx="2373741" cy="488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78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/>
              <a:t>Refresh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Once the planet has enough faith, the refresh ability is enabled.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A new planet is gained.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Vanity items will be reserved for futher use.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A permenant boost will be added to the population growth. 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This can be done several times.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A4B7C-CF84-4D00-AA47-9BB5902C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582" y="1655142"/>
            <a:ext cx="2145863" cy="4317272"/>
          </a:xfrm>
          <a:prstGeom prst="rect">
            <a:avLst/>
          </a:prstGeom>
        </p:spPr>
      </p:pic>
      <p:pic>
        <p:nvPicPr>
          <p:cNvPr id="4" name="Picture 4" descr="Image result for Android phones png">
            <a:extLst>
              <a:ext uri="{FF2B5EF4-FFF2-40B4-BE49-F238E27FC236}">
                <a16:creationId xmlns:a16="http://schemas.microsoft.com/office/drawing/2014/main" id="{6FE86EBC-AA53-4D15-9C50-B30D2C5C2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2" r="25707" b="-1137"/>
          <a:stretch/>
        </p:blipFill>
        <p:spPr bwMode="auto">
          <a:xfrm>
            <a:off x="9280642" y="1477860"/>
            <a:ext cx="2373741" cy="488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783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UI</a:t>
            </a:r>
          </a:p>
        </p:txBody>
      </p:sp>
      <p:pic>
        <p:nvPicPr>
          <p:cNvPr id="8194" name="Picture 2" descr="UI Draft 1.jpg"/>
          <p:cNvPicPr>
            <a:picLocks noChangeAspect="1" noChangeArrowheads="1"/>
          </p:cNvPicPr>
          <p:nvPr/>
        </p:nvPicPr>
        <p:blipFill>
          <a:blip r:embed="rId2"/>
          <a:srcRect t="24772" r="-1631" b="37412"/>
          <a:stretch>
            <a:fillRect/>
          </a:stretch>
        </p:blipFill>
        <p:spPr bwMode="auto">
          <a:xfrm>
            <a:off x="720110" y="3081810"/>
            <a:ext cx="4581356" cy="1205150"/>
          </a:xfrm>
          <a:prstGeom prst="rect">
            <a:avLst/>
          </a:prstGeom>
          <a:noFill/>
        </p:spPr>
      </p:pic>
      <p:pic>
        <p:nvPicPr>
          <p:cNvPr id="8196" name="Picture 4" descr="UI Draft 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18384" y="2075542"/>
            <a:ext cx="4551470" cy="32176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8078343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Custom 1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52F61"/>
      </a:accent1>
      <a:accent2>
        <a:srgbClr val="B1D3FA"/>
      </a:accent2>
      <a:accent3>
        <a:srgbClr val="C2E2F6"/>
      </a:accent3>
      <a:accent4>
        <a:srgbClr val="86C5EE"/>
      </a:accent4>
      <a:accent5>
        <a:srgbClr val="63A7F7"/>
      </a:accent5>
      <a:accent6>
        <a:srgbClr val="167BF3"/>
      </a:accent6>
      <a:hlink>
        <a:srgbClr val="032348"/>
      </a:hlink>
      <a:folHlink>
        <a:srgbClr val="021730"/>
      </a:folHlink>
    </a:clrScheme>
    <a:fontScheme name="Custom 2">
      <a:majorFont>
        <a:latin typeface="DS-Digital"/>
        <a:ea typeface=""/>
        <a:cs typeface=""/>
      </a:majorFont>
      <a:minorFont>
        <a:latin typeface="Eras Medium ITC"/>
        <a:ea typeface=""/>
        <a:cs typeface="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428</TotalTime>
  <Words>215</Words>
  <Application>Microsoft Office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DS-Digital</vt:lpstr>
      <vt:lpstr>Eras Medium ITC</vt:lpstr>
      <vt:lpstr>Wingdings 3</vt:lpstr>
      <vt:lpstr>Slice</vt:lpstr>
      <vt:lpstr>Level 6 Group 3  Beta Presentation </vt:lpstr>
      <vt:lpstr>Pocket Planets: Game specification </vt:lpstr>
      <vt:lpstr>Pocket Planets: Game specification </vt:lpstr>
      <vt:lpstr>Video Footage</vt:lpstr>
      <vt:lpstr>Beta Features </vt:lpstr>
      <vt:lpstr>Features </vt:lpstr>
      <vt:lpstr>Features </vt:lpstr>
      <vt:lpstr>Features </vt:lpstr>
      <vt:lpstr>Game UI</vt:lpstr>
      <vt:lpstr>Store UI</vt:lpstr>
      <vt:lpstr>Game Engine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Ochuko Ideh</dc:creator>
  <cp:lastModifiedBy>Administrator</cp:lastModifiedBy>
  <cp:revision>38</cp:revision>
  <dcterms:created xsi:type="dcterms:W3CDTF">2017-12-08T06:32:11Z</dcterms:created>
  <dcterms:modified xsi:type="dcterms:W3CDTF">2018-03-06T15:02:05Z</dcterms:modified>
</cp:coreProperties>
</file>